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1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86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9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5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9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2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5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1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7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1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3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EB2D-628E-4D3E-8DD7-AA7B201423A2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3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7800" y="0"/>
            <a:ext cx="8039100" cy="1371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El centro comercial y la ropa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19400" y="609600"/>
          <a:ext cx="5753100" cy="6019800"/>
        </p:xfrm>
        <a:graphic>
          <a:graphicData uri="http://schemas.openxmlformats.org/drawingml/2006/table">
            <a:tbl>
              <a:tblPr/>
              <a:tblGrid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  <a:gridCol w="383540"/>
              </a:tblGrid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228600"/>
            <a:ext cx="15240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BLUE JEAN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BLUSA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CAMISA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CAMISETA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CHAQUETA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COMPRAS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CORBATA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ESCAPARATE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GENTE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MAHONES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NÚMERO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PANTALÓN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ROPA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TALLA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TENIS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1600" y="4826675"/>
            <a:ext cx="144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TIENDAS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VAQUEROS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VESTIDO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ZAPATOS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069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7800" y="0"/>
            <a:ext cx="8039100" cy="1371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El centro comercial: Para conversa, </a:t>
            </a:r>
            <a:r>
              <a:rPr lang="es-MX" sz="2800" b="1" smtClean="0">
                <a:solidFill>
                  <a:srgbClr val="C00000"/>
                </a:solidFill>
                <a:latin typeface="+mn-lt"/>
              </a:rPr>
              <a:t>¿Cuál es el precio?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8600"/>
            <a:ext cx="152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ALLÁ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AQUELLAS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AQUĺ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BARATO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CALZA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CARAS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COSTAR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EMPLEADA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ESTOS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PEQUEÑA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PRECIOS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QUEDA BIEN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REBAJAR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SABE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SALDO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SALE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762000"/>
          <a:ext cx="5791200" cy="6096000"/>
        </p:xfrm>
        <a:graphic>
          <a:graphicData uri="http://schemas.openxmlformats.org/drawingml/2006/table">
            <a:tbl>
              <a:tblPr/>
              <a:tblGrid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  <a:gridCol w="386080"/>
              </a:tblGrid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25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04900" y="0"/>
            <a:ext cx="8039100" cy="13716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En el mercado: Un puesto de legumbres, una verdulería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680859"/>
              </p:ext>
            </p:extLst>
          </p:nvPr>
        </p:nvGraphicFramePr>
        <p:xfrm>
          <a:off x="3429000" y="762000"/>
          <a:ext cx="5486400" cy="6096000"/>
        </p:xfrm>
        <a:graphic>
          <a:graphicData uri="http://schemas.openxmlformats.org/drawingml/2006/table">
            <a:tbl>
              <a:tblPr/>
              <a:tblGrid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</a:tblGrid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1287988"/>
            <a:ext cx="16764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CEBOLLAS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GUISANTES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JUDĺAS</a:t>
            </a: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 VERDES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LEGUMBRES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MAĺZ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PIMIENTOS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PUESTO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TENDERETE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VENDEDORES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VERDULERĺA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ZANAHORIAS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3167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04900" y="0"/>
            <a:ext cx="80391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En el mercado: Un puesto de frutas, una frutería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352800" y="762000"/>
          <a:ext cx="5486400" cy="6096000"/>
        </p:xfrm>
        <a:graphic>
          <a:graphicData uri="http://schemas.openxmlformats.org/drawingml/2006/table">
            <a:tbl>
              <a:tblPr/>
              <a:tblGrid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1066800"/>
            <a:ext cx="16764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BANANAS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FRUTAS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FRUTERĺA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GUINEOS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MANZANAS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NARANJAS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PIÑA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PLATANOS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UVAS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516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7800" y="0"/>
            <a:ext cx="8039100" cy="1371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En el supermercado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08251"/>
              </p:ext>
            </p:extLst>
          </p:nvPr>
        </p:nvGraphicFramePr>
        <p:xfrm>
          <a:off x="2438400" y="838200"/>
          <a:ext cx="6705600" cy="6019800"/>
        </p:xfrm>
        <a:graphic>
          <a:graphicData uri="http://schemas.openxmlformats.org/drawingml/2006/table">
            <a:tbl>
              <a:tblPr/>
              <a:tblGrid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</a:tblGrid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É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28600"/>
            <a:ext cx="16764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AGUA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ATÚN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BOTE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BOTELLA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CARRITO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COMPRAS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CONGELADOS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FRASCO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JAMÓN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LATA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LLENO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MAYONESA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MINERAL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OCHO TAJADAS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PAQUETE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286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SUPERMERCADO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VEGETALES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3940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04900" y="0"/>
            <a:ext cx="80391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Mercado indígena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529179"/>
              </p:ext>
            </p:extLst>
          </p:nvPr>
        </p:nvGraphicFramePr>
        <p:xfrm>
          <a:off x="2667000" y="685800"/>
          <a:ext cx="6248400" cy="6172200"/>
        </p:xfrm>
        <a:graphic>
          <a:graphicData uri="http://schemas.openxmlformats.org/drawingml/2006/table">
            <a:tbl>
              <a:tblPr/>
              <a:tblGrid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</a:tblGrid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1883182"/>
            <a:ext cx="16764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ARTESANĺA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CERÁMICAS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CLIENTE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PAGAR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REGATEAN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SANDALIAS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TEJIDOS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331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1229</Words>
  <Application>Microsoft Office PowerPoint</Application>
  <PresentationFormat>On-screen Show (4:3)</PresentationFormat>
  <Paragraphs>1185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2017-05-22T19:27:15Z</dcterms:created>
  <dcterms:modified xsi:type="dcterms:W3CDTF">2017-05-22T19:32:55Z</dcterms:modified>
</cp:coreProperties>
</file>